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3"/>
    <p:restoredTop sz="94651"/>
  </p:normalViewPr>
  <p:slideViewPr>
    <p:cSldViewPr snapToGrid="0">
      <p:cViewPr varScale="1">
        <p:scale>
          <a:sx n="138" d="100"/>
          <a:sy n="138" d="100"/>
        </p:scale>
        <p:origin x="176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86E08-E40E-774B-4CF8-79C9A95EF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2CD39-88DD-79F0-08C8-22DCE5124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31ED4-6CF2-3B40-05D6-FBCF81D3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18DC-8032-AC4F-B72D-79EBFA2A9FAC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CB618-D652-6A61-C5DC-912D2F8E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F6C74-223F-866F-B59F-59B79C75F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AA71-76A3-F143-9445-EC563EF72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1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48677-DAC1-AD8B-4930-CF28398BD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FF706C-26D0-1896-C2E4-8598A0FDB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285F4-A5C0-EF66-AF09-AB3FFF551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18DC-8032-AC4F-B72D-79EBFA2A9FAC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5DD4C-4636-0CFC-8B8C-84918160A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274D4-BBBF-F995-26B8-A3996FA1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AA71-76A3-F143-9445-EC563EF72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0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38FC11-5E3D-2B54-BBBC-41B3CF686D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39A6C6-1E20-A40A-FA92-6C80BCD5C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CF8D2-5664-6A64-DA19-FCF82370D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18DC-8032-AC4F-B72D-79EBFA2A9FAC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99471-AFB5-5F29-9D46-BA9ABBC4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7BBCA-6902-91F0-9D6F-8C449354B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AA71-76A3-F143-9445-EC563EF72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6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8713-BC4B-3B61-2FFC-071F9805D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A55BB-0BD8-15E9-7F8D-B06281201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26365-67F8-2526-FD03-9D7E21437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18DC-8032-AC4F-B72D-79EBFA2A9FAC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E2FC2-AC9F-505B-9627-8FE7BBEB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9A08C-C55F-AC65-0A9C-8FE56255B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AA71-76A3-F143-9445-EC563EF72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5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47E4A-2BC2-02DA-C545-CD86AB3C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D43FF-7429-029C-C612-D0CED62D6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4555E-9CC1-D56C-4DAE-E54A0116B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18DC-8032-AC4F-B72D-79EBFA2A9FAC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570C7-6382-5262-A897-8733B27FB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2BB5C-C6A2-309E-36BD-7890D6DE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AA71-76A3-F143-9445-EC563EF72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0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EF29C-0A28-7B32-6894-3C972A02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13249-BF29-8CCD-56DE-F54EC36E4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71A45C-7D54-7E38-CEAF-C07516110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A1A693-0EE1-4049-6F71-FCC4BB903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18DC-8032-AC4F-B72D-79EBFA2A9FAC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BF7CE-9D07-DA47-BB03-07F6B6A08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D8ABA-5F5C-DBF0-9C4C-E1289F0B6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AA71-76A3-F143-9445-EC563EF72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5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3BCC-FAA1-9AC3-C416-447B6B743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2E024-B931-453D-B69B-C7F56DCE7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242DB-CB04-63E4-C8AA-D5664AF93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66819D-D6EF-C778-54B0-6309E07EC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4E634-2078-A576-0047-E8D548062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6D4773-B018-03B2-7178-15371DAD3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18DC-8032-AC4F-B72D-79EBFA2A9FAC}" type="datetimeFigureOut">
              <a:rPr lang="en-US" smtClean="0"/>
              <a:t>3/3/25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287BFA-CC9F-9CC3-1FD7-0970E6B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CF2380-F332-FD29-19ED-483E2824F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AA71-76A3-F143-9445-EC563EF72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7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E4ECE-5FCC-368D-920B-45FBCEF5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8465DA-5143-3628-BCDF-431CD8182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18DC-8032-AC4F-B72D-79EBFA2A9FAC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FEC4D0-1811-4AF2-E434-3E5895634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5AD29-9C7D-D596-2E98-7AA5D6356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AA71-76A3-F143-9445-EC563EF72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6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EDC17-3A60-D6DA-3FF8-BFE85EAD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18DC-8032-AC4F-B72D-79EBFA2A9FAC}" type="datetimeFigureOut">
              <a:rPr lang="en-US" smtClean="0"/>
              <a:t>3/3/25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6EEC98-F2DE-BAD5-9B84-B308FEE3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11028-F967-26E2-9772-7E8F82C64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AA71-76A3-F143-9445-EC563EF72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9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E0C2-5EEA-99C8-FA11-E6FF6504C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BA23A-B4F0-771D-FCFF-B58569E00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5A2DBD-5BAE-DB2E-1B17-2C725CCDF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27DB1-0A1B-CCF8-918E-CD1D3C4F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18DC-8032-AC4F-B72D-79EBFA2A9FAC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C1A8A-0540-7E79-8897-7D79B6E6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C559D-3D02-4BB9-A8F2-F1A3B6E5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AA71-76A3-F143-9445-EC563EF72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4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3BEC2-9F83-BF0C-F23C-700A91732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70736-8EB3-5A9D-F27E-FA6940BC5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04646-29FA-75CF-EE77-7BD135E91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3DFFE-A92D-060C-5F79-6A1DCEB8E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18DC-8032-AC4F-B72D-79EBFA2A9FAC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ADA37-D786-9197-D404-908CB4483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2FA6BC-8B2A-5272-813A-DDDC4129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AA71-76A3-F143-9445-EC563EF72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5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B4DE27-9213-9917-7DC8-F89BA4E77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22626-99F8-0A42-B137-CFAFABB50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CA2C1-3C49-0795-544A-544024954C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E718DC-8032-AC4F-B72D-79EBFA2A9FAC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EDC07-E9AA-8A10-A1DD-341AC4DDD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4439A-73B2-528E-F0B0-FD081C36F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C2AA71-76A3-F143-9445-EC563EF72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2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bg1"/>
          </a:solidFill>
          <a:latin typeface="Antonio" panose="02000503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Antonio Light" panose="02000303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Antonio Light" panose="02000303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Antonio Light" panose="02000303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Antonio Light" panose="02000303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Antonio Light" panose="02000303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fonts.google.com/specimen/Antoni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2E926-821F-B97B-084B-26B1F9568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9966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You can get the font used in this presentation at: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https://fonts.google.com/specimen/Antonio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You should exit this presentation without saving it and install the “Antonio” font, then re-open this presentation to continue editing it.</a:t>
            </a:r>
          </a:p>
        </p:txBody>
      </p:sp>
    </p:spTree>
    <p:extLst>
      <p:ext uri="{BB962C8B-B14F-4D97-AF65-F5344CB8AC3E}">
        <p14:creationId xmlns:p14="http://schemas.microsoft.com/office/powerpoint/2010/main" val="74606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47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C1F2-2BBB-C3A2-1BF1-FB653BF73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888C8-2894-9EF7-BFCC-7F6C4F8F8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39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51</Words>
  <Application>Microsoft Macintosh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Antonio</vt:lpstr>
      <vt:lpstr>Antonio Light</vt:lpstr>
      <vt:lpstr>Aptos</vt:lpstr>
      <vt:lpstr>Arial</vt:lpstr>
      <vt:lpstr>Office Theme</vt:lpstr>
      <vt:lpstr>You can get the font used in this presentation at:  https://fonts.google.com/specimen/Antonio  You should exit this presentation without saving it and install the “Antonio” font, then re-open this presentation to continue editing it.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Andrews</dc:creator>
  <cp:lastModifiedBy>David Andrews</cp:lastModifiedBy>
  <cp:revision>3</cp:revision>
  <dcterms:created xsi:type="dcterms:W3CDTF">2025-03-03T21:49:31Z</dcterms:created>
  <dcterms:modified xsi:type="dcterms:W3CDTF">2025-03-03T22:34:27Z</dcterms:modified>
</cp:coreProperties>
</file>